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68" r:id="rId6"/>
  </p:sldIdLst>
  <p:sldSz cx="18288000" cy="10287000"/>
  <p:notesSz cx="6858000" cy="9144000"/>
  <p:embeddedFontLst>
    <p:embeddedFont>
      <p:font typeface="Gmarket Sans Medium" panose="020B0600000101010101" charset="-127"/>
      <p:regular r:id="rId7"/>
    </p:embeddedFont>
    <p:embeddedFont>
      <p:font typeface="Gmarket Sans Light" panose="020B0600000101010101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market Sans Bold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A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453" y="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09700"/>
            <a:ext cx="16941800" cy="8483600"/>
          </a:xfrm>
          <a:prstGeom prst="rect">
            <a:avLst/>
          </a:prstGeom>
          <a:effectLst>
            <a:outerShdw blurRad="895496" dist="130482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51200"/>
            <a:ext cx="10566400" cy="6350000"/>
          </a:xfrm>
          <a:prstGeom prst="rect">
            <a:avLst/>
          </a:prstGeom>
          <a:effectLst>
            <a:outerShdw blurRad="852986" dist="146506" dir="2220000">
              <a:srgbClr val="787878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663700" y="4660900"/>
            <a:ext cx="4102100" cy="335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238500" y="5905500"/>
            <a:ext cx="6337300" cy="104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5900" y="3670300"/>
            <a:ext cx="215900" cy="34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00" y="3670300"/>
            <a:ext cx="215900" cy="342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49300" y="393700"/>
            <a:ext cx="4292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Promotion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63800" y="393700"/>
            <a:ext cx="2514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MIRICOMPANY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프로모션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48700" y="10541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13700" y="3632200"/>
            <a:ext cx="4216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 smtClean="0">
                <a:solidFill>
                  <a:srgbClr val="F55A00"/>
                </a:solidFill>
                <a:latin typeface="Gmarket Sans Bold"/>
              </a:rPr>
              <a:t>20XX</a:t>
            </a:r>
            <a:r>
              <a:rPr lang="en-US" sz="2200" b="0" i="0" u="none" strike="noStrike" dirty="0" smtClean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올해</a:t>
            </a:r>
            <a:r>
              <a:rPr lang="en-US" sz="2200" b="0" i="0" u="none" strike="noStrike" dirty="0" smtClean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프로모션</a:t>
            </a:r>
            <a:r>
              <a:rPr lang="en-US" sz="2200" b="0" i="0" u="none" strike="noStrike" dirty="0" smtClean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성과</a:t>
            </a:r>
            <a:r>
              <a:rPr lang="en-US" sz="2200" b="0" i="0" u="none" strike="noStrike" dirty="0" smtClean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예측</a:t>
            </a:r>
            <a:endParaRPr lang="ko-KR" sz="2200" b="0" i="0" u="none" strike="noStrike" dirty="0">
              <a:solidFill>
                <a:srgbClr val="787878"/>
              </a:solidFill>
              <a:ea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746500" y="1727200"/>
            <a:ext cx="10934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b="0" i="0" u="none" strike="noStrike" spc="-200" dirty="0" smtClean="0">
                <a:solidFill>
                  <a:srgbClr val="F55A00"/>
                </a:solidFill>
                <a:ea typeface="Gmarket Sans Bold"/>
              </a:rPr>
              <a:t>네이버 </a:t>
            </a:r>
            <a:r>
              <a:rPr lang="ko-KR" altLang="en-US" sz="7200" b="0" i="0" u="none" strike="noStrike" spc="-200" dirty="0" err="1" smtClean="0">
                <a:solidFill>
                  <a:srgbClr val="F55A00"/>
                </a:solidFill>
                <a:ea typeface="Gmarket Sans Bold"/>
              </a:rPr>
              <a:t>테이블주문</a:t>
            </a:r>
            <a:endParaRPr lang="en-US" sz="7200" b="0" i="0" u="none" strike="noStrike" spc="-200" dirty="0">
              <a:solidFill>
                <a:srgbClr val="595959"/>
              </a:solidFill>
              <a:latin typeface="Gmarket Sans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556000"/>
            <a:ext cx="4356100" cy="57277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638645" y="4175663"/>
            <a:ext cx="8470900" cy="140970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21"/>
          <p:cNvSpPr txBox="1"/>
          <p:nvPr/>
        </p:nvSpPr>
        <p:spPr>
          <a:xfrm>
            <a:off x="8155179" y="453158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URL</a:t>
            </a:r>
            <a:r>
              <a:rPr lang="ko-KR" altLang="en-US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을 통한 테이블 입장</a:t>
            </a:r>
            <a:endParaRPr lang="en-US" sz="5200" b="1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38645" y="5899305"/>
            <a:ext cx="8470900" cy="1545383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>
            <a:off x="8155179" y="637308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주문부터 결제까지</a:t>
            </a:r>
            <a:r>
              <a:rPr lang="en-US" altLang="ko-KR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앉은 자리에서 한번에</a:t>
            </a:r>
            <a:endParaRPr lang="en-US" sz="40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38645" y="7684265"/>
            <a:ext cx="8470900" cy="140970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21"/>
          <p:cNvSpPr txBox="1"/>
          <p:nvPr/>
        </p:nvSpPr>
        <p:spPr>
          <a:xfrm>
            <a:off x="8155179" y="8078897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개별 주문을 통한 간편 정산</a:t>
            </a:r>
            <a:endParaRPr lang="en-US" sz="48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17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09700"/>
            <a:ext cx="16941800" cy="8483600"/>
          </a:xfrm>
          <a:prstGeom prst="rect">
            <a:avLst/>
          </a:prstGeom>
          <a:effectLst>
            <a:outerShdw blurRad="895496" dist="130482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51200"/>
            <a:ext cx="10566400" cy="6350000"/>
          </a:xfrm>
          <a:prstGeom prst="rect">
            <a:avLst/>
          </a:prstGeom>
          <a:effectLst>
            <a:outerShdw blurRad="852986" dist="146506" dir="2220000">
              <a:srgbClr val="787878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663700" y="4660900"/>
            <a:ext cx="4102100" cy="335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238500" y="5905500"/>
            <a:ext cx="6337300" cy="104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5900" y="3670300"/>
            <a:ext cx="215900" cy="34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00" y="3670300"/>
            <a:ext cx="215900" cy="342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49300" y="393700"/>
            <a:ext cx="4292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Promotion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63800" y="393700"/>
            <a:ext cx="2514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MIRICOMPANY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프로모션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48700" y="10541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13700" y="3632200"/>
            <a:ext cx="4216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55A00"/>
                </a:solidFill>
                <a:latin typeface="Gmarket Sans Bold"/>
              </a:rPr>
              <a:t>20XX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787878"/>
                </a:solidFill>
                <a:ea typeface="Gmarket Sans Medium"/>
              </a:rPr>
              <a:t>올해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787878"/>
                </a:solidFill>
                <a:ea typeface="Gmarket Sans Medium"/>
              </a:rPr>
              <a:t>프로모션</a:t>
            </a:r>
            <a:r>
              <a:rPr lang="en-US" sz="22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성과</a:t>
            </a:r>
            <a:r>
              <a:rPr lang="en-US" sz="2200" b="0" i="0" u="none" strike="noStrike" dirty="0" smtClean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200" b="0" i="0" u="none" strike="noStrike" dirty="0" smtClean="0">
                <a:solidFill>
                  <a:srgbClr val="787878"/>
                </a:solidFill>
                <a:ea typeface="Gmarket Sans Medium"/>
              </a:rPr>
              <a:t>예측</a:t>
            </a:r>
            <a:endParaRPr lang="ko-KR" sz="2200" b="0" i="0" u="none" strike="noStrike" dirty="0">
              <a:solidFill>
                <a:srgbClr val="787878"/>
              </a:solidFill>
              <a:ea typeface="Gmarket Sans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38645" y="4175663"/>
            <a:ext cx="8470900" cy="140970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746500" y="1727200"/>
            <a:ext cx="10934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spc="-200" dirty="0" err="1" smtClean="0">
                <a:solidFill>
                  <a:srgbClr val="F55A00"/>
                </a:solidFill>
                <a:ea typeface="Gmarket Sans Bold"/>
              </a:rPr>
              <a:t>캐치테이블</a:t>
            </a:r>
            <a:endParaRPr lang="en-US" sz="7200" b="0" i="0" u="none" strike="noStrike" spc="-200" dirty="0">
              <a:solidFill>
                <a:srgbClr val="595959"/>
              </a:solidFill>
              <a:latin typeface="Gmarket Sans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556000"/>
            <a:ext cx="4356100" cy="5727700"/>
          </a:xfrm>
          <a:prstGeom prst="rect">
            <a:avLst/>
          </a:prstGeom>
        </p:spPr>
      </p:pic>
      <p:pic>
        <p:nvPicPr>
          <p:cNvPr id="1026" name="Picture 2" descr="https://play-lh.googleusercontent.com/Zg9kw1-O9j3jTxXyyeKyrRmF-mfG6y5yrin7oSdRpBYwHvpfxBP1gtszv57fbVFItq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527426"/>
            <a:ext cx="4349750" cy="57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1"/>
          <p:cNvSpPr txBox="1"/>
          <p:nvPr/>
        </p:nvSpPr>
        <p:spPr>
          <a:xfrm>
            <a:off x="8155179" y="453158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2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예약금을 통한 </a:t>
            </a:r>
            <a:r>
              <a:rPr lang="ko-KR" altLang="en-US" sz="5200" b="1" dirty="0" err="1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노쇼</a:t>
            </a:r>
            <a:r>
              <a:rPr lang="ko-KR" altLang="en-US" sz="52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방지</a:t>
            </a:r>
            <a:endParaRPr lang="en-US" sz="5200" b="1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638645" y="5899305"/>
            <a:ext cx="8470900" cy="1545383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21"/>
          <p:cNvSpPr txBox="1"/>
          <p:nvPr/>
        </p:nvSpPr>
        <p:spPr>
          <a:xfrm>
            <a:off x="8155179" y="637308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1" dirty="0" err="1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필터링을</a:t>
            </a: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40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통한</a:t>
            </a:r>
            <a:r>
              <a:rPr lang="en-US" altLang="ko-KR" sz="40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/>
            </a:r>
            <a:br>
              <a:rPr lang="en-US" altLang="ko-KR" sz="40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lang="ko-KR" altLang="en-US" sz="40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예약 </a:t>
            </a: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가능 매장 조회</a:t>
            </a:r>
            <a:endParaRPr lang="en-US" sz="40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38645" y="7684265"/>
            <a:ext cx="8470900" cy="140970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21"/>
          <p:cNvSpPr txBox="1"/>
          <p:nvPr/>
        </p:nvSpPr>
        <p:spPr>
          <a:xfrm>
            <a:off x="8155179" y="8078897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 smtClean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간편한 매장 관리</a:t>
            </a:r>
            <a:endParaRPr lang="en-US" sz="48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4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09700"/>
            <a:ext cx="16941800" cy="8483600"/>
          </a:xfrm>
          <a:prstGeom prst="rect">
            <a:avLst/>
          </a:prstGeom>
          <a:effectLst>
            <a:outerShdw blurRad="895496" dist="130482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51200"/>
            <a:ext cx="10566400" cy="6350000"/>
          </a:xfrm>
          <a:prstGeom prst="rect">
            <a:avLst/>
          </a:prstGeom>
          <a:effectLst>
            <a:outerShdw blurRad="852986" dist="146506" dir="2220000">
              <a:srgbClr val="787878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663700" y="4660900"/>
            <a:ext cx="4102100" cy="335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238500" y="5905500"/>
            <a:ext cx="6337300" cy="104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749300" y="393700"/>
            <a:ext cx="4292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Promotion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63800" y="393700"/>
            <a:ext cx="2514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MIRICOMPANY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프로모션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48700" y="10541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46500" y="1727200"/>
            <a:ext cx="10934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b="0" i="0" u="none" strike="noStrike" spc="-200" dirty="0" smtClean="0">
                <a:solidFill>
                  <a:srgbClr val="F55A00"/>
                </a:solidFill>
                <a:ea typeface="Gmarket Sans Bold"/>
              </a:rPr>
              <a:t>네이버 </a:t>
            </a:r>
            <a:r>
              <a:rPr lang="ko-KR" altLang="en-US" sz="7200" b="0" i="0" u="none" strike="noStrike" spc="-200" dirty="0" err="1" smtClean="0">
                <a:solidFill>
                  <a:srgbClr val="F55A00"/>
                </a:solidFill>
                <a:ea typeface="Gmarket Sans Bold"/>
              </a:rPr>
              <a:t>테이블주문</a:t>
            </a:r>
            <a:endParaRPr lang="en-US" sz="7200" b="0" i="0" u="none" strike="noStrike" spc="-200" dirty="0">
              <a:solidFill>
                <a:srgbClr val="595959"/>
              </a:solidFill>
              <a:latin typeface="Gmarket Sans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556000"/>
            <a:ext cx="4356100" cy="57277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638645" y="3415983"/>
            <a:ext cx="8470900" cy="127247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21"/>
          <p:cNvSpPr txBox="1"/>
          <p:nvPr/>
        </p:nvSpPr>
        <p:spPr>
          <a:xfrm>
            <a:off x="8155179" y="377190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URL</a:t>
            </a:r>
            <a:r>
              <a:rPr lang="ko-KR" altLang="en-US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을 통한 테이블 입장</a:t>
            </a:r>
            <a:endParaRPr lang="en-US" sz="5200" b="1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38645" y="4978397"/>
            <a:ext cx="8470900" cy="1390328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>
            <a:off x="8155179" y="5352435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주문부터 결제까지</a:t>
            </a:r>
            <a:r>
              <a:rPr lang="en-US" altLang="ko-KR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앉은 자리에서 한번에</a:t>
            </a:r>
            <a:endParaRPr lang="en-US" sz="40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48942" y="6610025"/>
            <a:ext cx="8470900" cy="1266915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21"/>
          <p:cNvSpPr txBox="1"/>
          <p:nvPr/>
        </p:nvSpPr>
        <p:spPr>
          <a:xfrm>
            <a:off x="8165476" y="6951704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개별 주문을 통한 간편 정산</a:t>
            </a:r>
            <a:endParaRPr lang="en-US" sz="48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44823" y="8128459"/>
            <a:ext cx="8470900" cy="1266915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1"/>
          <p:cNvSpPr txBox="1"/>
          <p:nvPr/>
        </p:nvSpPr>
        <p:spPr>
          <a:xfrm>
            <a:off x="8161357" y="8470138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 smtClean="0">
                <a:solidFill>
                  <a:srgbClr val="F55A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실시간 장바구니 </a:t>
            </a:r>
            <a:r>
              <a:rPr lang="ko-KR" altLang="en-US" sz="4800" b="1" dirty="0" err="1" smtClean="0">
                <a:solidFill>
                  <a:srgbClr val="F55A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미지원</a:t>
            </a:r>
            <a:endParaRPr lang="en-US" sz="4800" b="0" i="0" u="none" strike="noStrike" dirty="0">
              <a:solidFill>
                <a:srgbClr val="F55A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15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09700"/>
            <a:ext cx="16941800" cy="8483600"/>
          </a:xfrm>
          <a:prstGeom prst="rect">
            <a:avLst/>
          </a:prstGeom>
          <a:effectLst>
            <a:outerShdw blurRad="895496" dist="130482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51200"/>
            <a:ext cx="10566400" cy="6350000"/>
          </a:xfrm>
          <a:prstGeom prst="rect">
            <a:avLst/>
          </a:prstGeom>
          <a:effectLst>
            <a:outerShdw blurRad="852986" dist="146506" dir="2220000">
              <a:srgbClr val="787878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663700" y="4660900"/>
            <a:ext cx="4102100" cy="335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238500" y="5905500"/>
            <a:ext cx="6337300" cy="104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749300" y="393700"/>
            <a:ext cx="4292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Promotion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63800" y="393700"/>
            <a:ext cx="2514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MIRICOMPANY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프로모션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48700" y="10541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46500" y="1727200"/>
            <a:ext cx="10934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spc="-200" dirty="0" err="1" smtClean="0">
                <a:solidFill>
                  <a:srgbClr val="F55A00"/>
                </a:solidFill>
                <a:ea typeface="Gmarket Sans Bold"/>
              </a:rPr>
              <a:t>캐치테이블</a:t>
            </a:r>
            <a:endParaRPr lang="en-US" sz="7200" b="0" i="0" u="none" strike="noStrike" spc="-200" dirty="0">
              <a:solidFill>
                <a:srgbClr val="595959"/>
              </a:solidFill>
              <a:latin typeface="Gmarket Sans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556000"/>
            <a:ext cx="4356100" cy="5727700"/>
          </a:xfrm>
          <a:prstGeom prst="rect">
            <a:avLst/>
          </a:prstGeom>
        </p:spPr>
      </p:pic>
      <p:pic>
        <p:nvPicPr>
          <p:cNvPr id="1026" name="Picture 2" descr="https://play-lh.googleusercontent.com/Zg9kw1-O9j3jTxXyyeKyrRmF-mfG6y5yrin7oSdRpBYwHvpfxBP1gtszv57fbVFItq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527426"/>
            <a:ext cx="4349750" cy="57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7638645" y="3415983"/>
            <a:ext cx="8470900" cy="1272470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1"/>
          <p:cNvSpPr txBox="1"/>
          <p:nvPr/>
        </p:nvSpPr>
        <p:spPr>
          <a:xfrm>
            <a:off x="8155179" y="3771900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예약금을 통한 </a:t>
            </a:r>
            <a:r>
              <a:rPr lang="ko-KR" altLang="en-US" sz="5200" b="1" dirty="0" err="1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노쇼</a:t>
            </a:r>
            <a:r>
              <a:rPr lang="ko-KR" altLang="en-US" sz="52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방지</a:t>
            </a:r>
            <a:endParaRPr lang="en-US" sz="5200" b="1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38645" y="4978397"/>
            <a:ext cx="8470900" cy="1390328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8155179" y="5352435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1" dirty="0" err="1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필터링을</a:t>
            </a: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통한</a:t>
            </a:r>
            <a:b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lang="ko-KR" altLang="en-US" sz="40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예약 가능 매장 조회</a:t>
            </a:r>
            <a:endParaRPr lang="en-US" sz="40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648942" y="6610025"/>
            <a:ext cx="8470900" cy="1266915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21"/>
          <p:cNvSpPr txBox="1"/>
          <p:nvPr/>
        </p:nvSpPr>
        <p:spPr>
          <a:xfrm>
            <a:off x="8165476" y="6951704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>
                <a:solidFill>
                  <a:srgbClr val="FA9C4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간편한 매장 관리</a:t>
            </a:r>
            <a:endParaRPr lang="en-US" sz="4800" b="0" i="0" u="none" strike="noStrike" dirty="0">
              <a:solidFill>
                <a:srgbClr val="FA9C4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644823" y="8128459"/>
            <a:ext cx="8470900" cy="1266915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1"/>
          <p:cNvSpPr txBox="1"/>
          <p:nvPr/>
        </p:nvSpPr>
        <p:spPr>
          <a:xfrm>
            <a:off x="8161357" y="8470138"/>
            <a:ext cx="7451341" cy="620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800" b="1" dirty="0" smtClean="0">
                <a:solidFill>
                  <a:srgbClr val="F55A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원하는 좌석 지정 불가</a:t>
            </a:r>
            <a:endParaRPr lang="en-US" sz="4800" b="0" i="0" u="none" strike="noStrike" dirty="0">
              <a:solidFill>
                <a:srgbClr val="F55A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01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1600000">
            <a:off x="3124200" y="1054100"/>
            <a:ext cx="12065000" cy="12509500"/>
          </a:xfrm>
          <a:prstGeom prst="rect">
            <a:avLst/>
          </a:prstGeom>
          <a:effectLst>
            <a:outerShdw blurRad="906460" dist="185656" dir="2700000">
              <a:srgbClr val="000000">
                <a:alpha val="4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440000">
            <a:off x="-546100" y="6108700"/>
            <a:ext cx="6438900" cy="6438900"/>
          </a:xfrm>
          <a:prstGeom prst="rect">
            <a:avLst/>
          </a:prstGeom>
          <a:effectLst>
            <a:outerShdw blurRad="257612" dist="98973" dir="2700000">
              <a:srgbClr val="000000">
                <a:alpha val="4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4076700"/>
            <a:ext cx="2171700" cy="520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3263900"/>
            <a:ext cx="3378200" cy="337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440000">
            <a:off x="7416800" y="5600700"/>
            <a:ext cx="495300" cy="1003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78300" y="6553200"/>
            <a:ext cx="99441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9500" b="0" i="0" u="none" strike="noStrike" spc="-600">
                <a:solidFill>
                  <a:srgbClr val="F55A00"/>
                </a:solidFill>
                <a:latin typeface="Gmarket Sans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4400" y="8102600"/>
            <a:ext cx="3759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Gmarket Sans Light"/>
              </a:rPr>
              <a:t>감사합니다</a:t>
            </a:r>
            <a:r>
              <a:rPr lang="en-US" sz="4000" b="0" i="0" u="none" strike="noStrike">
                <a:solidFill>
                  <a:srgbClr val="595959"/>
                </a:solidFill>
                <a:latin typeface="Gmarket Sans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9300" y="393700"/>
            <a:ext cx="4279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Promotion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63800" y="393700"/>
            <a:ext cx="2514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EAEAEA"/>
                </a:solidFill>
                <a:latin typeface="Gmarket Sans Medium"/>
              </a:rPr>
              <a:t>MIRICOMPANY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180000">
            <a:off x="8496300" y="3416300"/>
            <a:ext cx="4216400" cy="190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724400" y="9702800"/>
            <a:ext cx="88265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060"/>
              </a:lnSpc>
            </a:pPr>
            <a:r>
              <a:rPr lang="ko-KR" sz="1300" b="0" i="0" u="none" strike="noStrike">
                <a:solidFill>
                  <a:srgbClr val="595959"/>
                </a:solidFill>
                <a:ea typeface="Gmarket Sans Medium"/>
              </a:rPr>
              <a:t>마케팅팀</a:t>
            </a:r>
            <a:r>
              <a:rPr lang="en-US" sz="1300" b="0" i="0" u="none" strike="noStrike">
                <a:solidFill>
                  <a:srgbClr val="595959"/>
                </a:solidFill>
                <a:latin typeface="Gmarket Sans Medium"/>
              </a:rPr>
              <a:t> l </a:t>
            </a:r>
            <a:r>
              <a:rPr lang="ko-KR" sz="1300" b="0" i="0" u="none" strike="noStrike">
                <a:solidFill>
                  <a:srgbClr val="595959"/>
                </a:solidFill>
                <a:ea typeface="Gmarket Sans Medium"/>
              </a:rPr>
              <a:t>한미리</a:t>
            </a:r>
            <a:r>
              <a:rPr lang="en-US" sz="13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595959"/>
                </a:solidFill>
                <a:ea typeface="Gmarket Sans Medium"/>
              </a:rPr>
              <a:t>팀장</a:t>
            </a:r>
            <a:r>
              <a:rPr lang="en-US" sz="1300" b="0" i="0" u="none" strike="noStrike">
                <a:solidFill>
                  <a:srgbClr val="595959"/>
                </a:solidFill>
                <a:latin typeface="Gmarket Sans Medium"/>
              </a:rPr>
              <a:t>   |   010-0000-0000   |   mirihan@miricompany.com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109</Words>
  <Application>Microsoft Office PowerPoint</Application>
  <PresentationFormat>사용자 지정</PresentationFormat>
  <Paragraphs>41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Arial</vt:lpstr>
      <vt:lpstr>Gmarket Sans Medium</vt:lpstr>
      <vt:lpstr>Gmarket Sans Light</vt:lpstr>
      <vt:lpstr>Calibri</vt:lpstr>
      <vt:lpstr>Gmarket Sans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8</cp:revision>
  <dcterms:created xsi:type="dcterms:W3CDTF">2006-08-16T00:00:00Z</dcterms:created>
  <dcterms:modified xsi:type="dcterms:W3CDTF">2024-09-12T08:40:04Z</dcterms:modified>
</cp:coreProperties>
</file>